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61" r:id="rId6"/>
    <p:sldId id="265" r:id="rId7"/>
    <p:sldId id="280" r:id="rId8"/>
    <p:sldId id="283" r:id="rId9"/>
    <p:sldId id="266" r:id="rId10"/>
    <p:sldId id="267" r:id="rId11"/>
    <p:sldId id="277" r:id="rId12"/>
    <p:sldId id="269" r:id="rId13"/>
    <p:sldId id="268" r:id="rId14"/>
    <p:sldId id="278" r:id="rId15"/>
    <p:sldId id="281" r:id="rId16"/>
    <p:sldId id="279" r:id="rId17"/>
    <p:sldId id="282" r:id="rId18"/>
    <p:sldId id="274" r:id="rId19"/>
    <p:sldId id="275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41" autoAdjust="0"/>
  </p:normalViewPr>
  <p:slideViewPr>
    <p:cSldViewPr snapToGrid="0">
      <p:cViewPr varScale="1">
        <p:scale>
          <a:sx n="69" d="100"/>
          <a:sy n="69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2024-01-08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2024-01-08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2024-01-08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6000" dirty="0">
                <a:latin typeface="돋움" panose="020B0600000101010101" pitchFamily="50" charset="-127"/>
                <a:ea typeface="돋움" panose="020B0600000101010101" pitchFamily="50" charset="-127"/>
              </a:rPr>
              <a:t>Re-Plates </a:t>
            </a:r>
            <a:r>
              <a:rPr lang="ko-KR" altLang="en-US" sz="6000" dirty="0">
                <a:latin typeface="돋움" panose="020B0600000101010101" pitchFamily="50" charset="-127"/>
                <a:ea typeface="돋움" panose="020B0600000101010101" pitchFamily="50" charset="-127"/>
              </a:rPr>
              <a:t>회사 홈페이지 만들기</a:t>
            </a:r>
            <a:endParaRPr lang="ko" sz="6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2208327" cy="147660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Team3</a:t>
            </a:r>
          </a:p>
          <a:p>
            <a:pPr rtl="0"/>
            <a:r>
              <a:rPr lang="en-US" altLang="ko-KR" b="1" i="0" dirty="0">
                <a:effectLst/>
                <a:latin typeface="gg sans"/>
              </a:rPr>
              <a:t>Re-Plates</a:t>
            </a:r>
            <a:r>
              <a:rPr lang="en-US" altLang="ko-KR" b="0" i="0" dirty="0">
                <a:effectLst/>
                <a:latin typeface="gg sans"/>
              </a:rPr>
              <a:t>		</a:t>
            </a:r>
            <a:endParaRPr lang="ko" sz="2400" dirty="0"/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>
            <a:extLst>
              <a:ext uri="{FF2B5EF4-FFF2-40B4-BE49-F238E27FC236}">
                <a16:creationId xmlns:a16="http://schemas.microsoft.com/office/drawing/2014/main" id="{D1FBB97F-9C24-A434-D637-8FEDD76DAE52}"/>
              </a:ext>
            </a:extLst>
          </p:cNvPr>
          <p:cNvSpPr txBox="1">
            <a:spLocks/>
          </p:cNvSpPr>
          <p:nvPr/>
        </p:nvSpPr>
        <p:spPr>
          <a:xfrm>
            <a:off x="8152520" y="4672737"/>
            <a:ext cx="3178420" cy="1933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gg sans"/>
              </a:rPr>
              <a:t>김영재</a:t>
            </a:r>
            <a:r>
              <a:rPr lang="en-US" altLang="ko-KR" sz="1400" dirty="0">
                <a:latin typeface="gg sans"/>
              </a:rPr>
              <a:t>-</a:t>
            </a:r>
            <a:r>
              <a:rPr lang="ko-KR" altLang="en-US" sz="1400" dirty="0">
                <a:latin typeface="gg sans"/>
              </a:rPr>
              <a:t>팀장</a:t>
            </a:r>
            <a:r>
              <a:rPr lang="en-US" altLang="ko-KR" sz="1400" dirty="0">
                <a:latin typeface="gg sans"/>
              </a:rPr>
              <a:t>  </a:t>
            </a:r>
            <a:r>
              <a:rPr lang="ko-KR" altLang="en-US" sz="1400" dirty="0">
                <a:latin typeface="gg sans"/>
              </a:rPr>
              <a:t>이재용</a:t>
            </a:r>
            <a:r>
              <a:rPr lang="en-US" altLang="ko-KR" sz="1400" dirty="0">
                <a:latin typeface="gg sans"/>
              </a:rPr>
              <a:t>-</a:t>
            </a:r>
            <a:r>
              <a:rPr lang="ko-KR" altLang="en-US" sz="1400" dirty="0" err="1">
                <a:latin typeface="gg sans"/>
              </a:rPr>
              <a:t>부팀장</a:t>
            </a:r>
            <a:endParaRPr lang="en-US" altLang="ko-KR" sz="1400" dirty="0">
              <a:latin typeface="gg sans"/>
            </a:endParaRPr>
          </a:p>
          <a:p>
            <a:r>
              <a:rPr lang="en-US" altLang="ko-KR" sz="1400" dirty="0">
                <a:latin typeface="gg sans"/>
              </a:rPr>
              <a:t>-</a:t>
            </a:r>
            <a:r>
              <a:rPr lang="ko-KR" altLang="en-US" sz="1400" dirty="0">
                <a:latin typeface="gg sans"/>
              </a:rPr>
              <a:t>팀원</a:t>
            </a:r>
            <a:r>
              <a:rPr lang="en-US" altLang="ko-KR" sz="1400" dirty="0">
                <a:latin typeface="gg sans"/>
              </a:rPr>
              <a:t>-</a:t>
            </a:r>
          </a:p>
          <a:p>
            <a:r>
              <a:rPr lang="ko-KR" altLang="en-US" sz="1400" dirty="0">
                <a:latin typeface="gg sans"/>
              </a:rPr>
              <a:t>임지현</a:t>
            </a:r>
            <a:r>
              <a:rPr lang="en-US" altLang="ko-KR" sz="1400" dirty="0">
                <a:latin typeface="gg sans"/>
              </a:rPr>
              <a:t>	</a:t>
            </a:r>
            <a:r>
              <a:rPr lang="ko-KR" altLang="en-US" sz="1400" dirty="0" err="1">
                <a:latin typeface="gg sans"/>
              </a:rPr>
              <a:t>허창범</a:t>
            </a:r>
            <a:endParaRPr lang="ko" sz="1400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AD089-93DF-BCAD-9819-7462C0CD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564737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2_3.</a:t>
            </a:r>
            <a:r>
              <a:rPr lang="ko-KR" altLang="en-US" dirty="0">
                <a:solidFill>
                  <a:schemeClr val="tx1"/>
                </a:solidFill>
              </a:rPr>
              <a:t>회사 소개 및 인사말 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17671-9FC3-F77F-4C95-82B54691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DF12DD-D92A-5597-E45F-CB5E7A5F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54894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1928881"/>
            <a:ext cx="4399799" cy="4446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4" y="1928881"/>
            <a:ext cx="5045208" cy="44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AD089-93DF-BCAD-9819-7462C0CD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521605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2_3.</a:t>
            </a:r>
            <a:r>
              <a:rPr lang="ko-KR" altLang="en-US" dirty="0">
                <a:solidFill>
                  <a:schemeClr val="tx1"/>
                </a:solidFill>
              </a:rPr>
              <a:t>회사 소개 및 인사말 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17671-9FC3-F77F-4C95-82B54691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DF12DD-D92A-5597-E45F-CB5E7A5F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6972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9" y="1932317"/>
            <a:ext cx="5258324" cy="44308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75" y="1932317"/>
            <a:ext cx="5771300" cy="44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9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0E52-4F1F-CEDF-1243-D3B510A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996" y="1179045"/>
            <a:ext cx="3536266" cy="1027825"/>
          </a:xfrm>
        </p:spPr>
        <p:txBody>
          <a:bodyPr>
            <a:normAutofit/>
          </a:bodyPr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2_4.</a:t>
            </a:r>
            <a:r>
              <a:rPr lang="ko-KR" altLang="en-US" dirty="0">
                <a:solidFill>
                  <a:schemeClr val="tx1"/>
                </a:solidFill>
              </a:rPr>
              <a:t>인재채용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인재상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772F-FAA5-D0FC-EE39-965B99B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EFAD57-B263-D988-7B3B-81283C3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98934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95" y="2055651"/>
            <a:ext cx="6345753" cy="41260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2055651"/>
            <a:ext cx="4205287" cy="906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49" y="3199363"/>
            <a:ext cx="4162425" cy="919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77148" y="4524375"/>
            <a:ext cx="4514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를 사용해서 우측으로 영역 확장 효과</a:t>
            </a:r>
            <a:endParaRPr lang="en-US" altLang="ko-KR" dirty="0"/>
          </a:p>
          <a:p>
            <a:r>
              <a:rPr lang="ko-KR" altLang="en-US" dirty="0"/>
              <a:t>초기 </a:t>
            </a:r>
            <a:r>
              <a:rPr lang="en-US" altLang="ko-KR" dirty="0"/>
              <a:t>width : 100px</a:t>
            </a:r>
          </a:p>
          <a:p>
            <a:r>
              <a:rPr lang="en-US" altLang="ko-KR" dirty="0"/>
              <a:t>hover </a:t>
            </a:r>
            <a:r>
              <a:rPr lang="ko-KR" altLang="en-US" dirty="0"/>
              <a:t>시에</a:t>
            </a:r>
            <a:r>
              <a:rPr lang="en-US" altLang="ko-KR" dirty="0"/>
              <a:t> width : 100%</a:t>
            </a:r>
          </a:p>
          <a:p>
            <a:r>
              <a:rPr lang="en-US" altLang="ko-KR" dirty="0"/>
              <a:t>transition: width 1s ease-in 0s;</a:t>
            </a:r>
          </a:p>
          <a:p>
            <a:r>
              <a:rPr lang="en-US" altLang="ko-KR" dirty="0"/>
              <a:t>white-space: </a:t>
            </a:r>
            <a:r>
              <a:rPr lang="en-US" altLang="ko-KR" dirty="0" err="1"/>
              <a:t>nowrap</a:t>
            </a:r>
            <a:r>
              <a:rPr lang="en-US" altLang="ko-KR" dirty="0"/>
              <a:t>; </a:t>
            </a:r>
            <a:r>
              <a:rPr lang="ko-KR" altLang="en-US" dirty="0"/>
              <a:t>으로 자동 </a:t>
            </a:r>
            <a:r>
              <a:rPr lang="ko-KR" altLang="en-US" dirty="0" err="1"/>
              <a:t>줄바꿈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7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55E23-9A5E-07C0-AF40-C20784B9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167922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2_4.</a:t>
            </a:r>
            <a:r>
              <a:rPr lang="ko-KR" altLang="en-US" dirty="0">
                <a:solidFill>
                  <a:schemeClr val="tx1"/>
                </a:solidFill>
              </a:rPr>
              <a:t>인재채용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채용 절차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2880B-EEB4-C212-ADFE-213E7643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78B8FA-1216-EEC8-FAB2-F60A279C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80844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04" y="1966356"/>
            <a:ext cx="5048112" cy="4368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8583" y="4150545"/>
            <a:ext cx="5351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페이지 공통 </a:t>
            </a:r>
            <a:r>
              <a:rPr lang="en-US" altLang="ko-KR" dirty="0"/>
              <a:t>top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Js</a:t>
            </a:r>
            <a:r>
              <a:rPr lang="ko-KR" altLang="en-US" dirty="0"/>
              <a:t>로 </a:t>
            </a:r>
            <a:r>
              <a:rPr lang="en-US" altLang="ko-KR" dirty="0" err="1"/>
              <a:t>window.scrollTo</a:t>
            </a:r>
            <a:r>
              <a:rPr lang="en-US" altLang="ko-KR" dirty="0"/>
              <a:t>(0,0)</a:t>
            </a:r>
            <a:r>
              <a:rPr lang="ko-KR" altLang="en-US" dirty="0"/>
              <a:t>를 적용하여 </a:t>
            </a:r>
            <a:r>
              <a:rPr lang="ko-KR" altLang="en-US" dirty="0" err="1"/>
              <a:t>최상단</a:t>
            </a:r>
            <a:r>
              <a:rPr lang="ko-KR" altLang="en-US" dirty="0"/>
              <a:t> 이동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7" y="334802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0E52-4F1F-CEDF-1243-D3B510A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93801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2_4.</a:t>
            </a:r>
            <a:r>
              <a:rPr lang="ko-KR" altLang="en-US" dirty="0">
                <a:solidFill>
                  <a:schemeClr val="tx1"/>
                </a:solidFill>
              </a:rPr>
              <a:t>인재채용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 채용정보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772F-FAA5-D0FC-EE39-965B99B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EFAD57-B263-D988-7B3B-81283C3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1966797"/>
            <a:ext cx="4531923" cy="34328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632" y="1966797"/>
            <a:ext cx="4251731" cy="34384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1635" y="5572690"/>
            <a:ext cx="537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tr:hover</a:t>
            </a:r>
            <a:r>
              <a:rPr lang="en-US" altLang="ko-KR" dirty="0"/>
              <a:t> {background-color: </a:t>
            </a:r>
            <a:r>
              <a:rPr lang="en-US" altLang="ko-KR" dirty="0" err="1"/>
              <a:t>rgb</a:t>
            </a:r>
            <a:r>
              <a:rPr lang="en-US" altLang="ko-KR" dirty="0"/>
              <a:t>(246, 245, 245);}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게시글</a:t>
            </a:r>
            <a:r>
              <a:rPr lang="ko-KR" altLang="en-US" dirty="0"/>
              <a:t> 위에 커서 올리면 색깔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03632" y="5572690"/>
            <a:ext cx="453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onclick</a:t>
            </a:r>
            <a:r>
              <a:rPr lang="ko-KR" altLang="en-US" dirty="0"/>
              <a:t>으로 </a:t>
            </a:r>
            <a:r>
              <a:rPr lang="en-US" altLang="ko-KR" dirty="0" err="1"/>
              <a:t>js</a:t>
            </a:r>
            <a:r>
              <a:rPr lang="ko-KR" altLang="en-US" dirty="0"/>
              <a:t>에서 </a:t>
            </a:r>
            <a:r>
              <a:rPr lang="en-US" altLang="ko-KR" dirty="0" err="1"/>
              <a:t>window.location.href</a:t>
            </a:r>
            <a:r>
              <a:rPr lang="ko-KR" altLang="en-US" dirty="0"/>
              <a:t>로 각 </a:t>
            </a:r>
            <a:r>
              <a:rPr lang="ko-KR" altLang="en-US" dirty="0" err="1"/>
              <a:t>게시글</a:t>
            </a:r>
            <a:r>
              <a:rPr lang="ko-KR" altLang="en-US" dirty="0"/>
              <a:t>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191349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0E52-4F1F-CEDF-1243-D3B510A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144533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2_5.</a:t>
            </a:r>
            <a:r>
              <a:rPr lang="ko-KR" altLang="en-US" dirty="0">
                <a:solidFill>
                  <a:schemeClr val="tx1"/>
                </a:solidFill>
              </a:rPr>
              <a:t>홍보센터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사회공헌 및 사내소식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772F-FAA5-D0FC-EE39-965B99B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EFAD57-B263-D988-7B3B-81283C3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79" y="1959619"/>
            <a:ext cx="3770767" cy="4364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0" y="1955045"/>
            <a:ext cx="3829314" cy="43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5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0E52-4F1F-CEDF-1243-D3B510A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144532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2_5.</a:t>
            </a:r>
            <a:r>
              <a:rPr lang="ko-KR" altLang="en-US" dirty="0">
                <a:solidFill>
                  <a:schemeClr val="tx1"/>
                </a:solidFill>
              </a:rPr>
              <a:t>홍보센터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 보도 자료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772F-FAA5-D0FC-EE39-965B99B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EFAD57-B263-D988-7B3B-81283C3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37" y="2046118"/>
            <a:ext cx="4910589" cy="43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0E52-4F1F-CEDF-1243-D3B510A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548321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2_6.</a:t>
            </a:r>
            <a:r>
              <a:rPr lang="ko-KR" altLang="en-US" dirty="0" err="1">
                <a:solidFill>
                  <a:schemeClr val="tx1"/>
                </a:solidFill>
              </a:rPr>
              <a:t>오시는길</a:t>
            </a:r>
            <a:r>
              <a:rPr lang="ko-KR" altLang="en-US" dirty="0">
                <a:solidFill>
                  <a:schemeClr val="tx1"/>
                </a:solidFill>
              </a:rPr>
              <a:t> 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772F-FAA5-D0FC-EE39-965B99B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3EFAD57-B263-D988-7B3B-81283C3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-849" b="47753"/>
          <a:stretch/>
        </p:blipFill>
        <p:spPr>
          <a:xfrm>
            <a:off x="142977" y="2031023"/>
            <a:ext cx="5674283" cy="42627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849" t="52043"/>
          <a:stretch/>
        </p:blipFill>
        <p:spPr>
          <a:xfrm>
            <a:off x="5978265" y="2031023"/>
            <a:ext cx="6181833" cy="42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D3AF6-DCB8-09AF-D9FA-6641DD45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46AF1-8A3B-2C13-F101-3B65BFFEBEB2}"/>
              </a:ext>
            </a:extLst>
          </p:cNvPr>
          <p:cNvSpPr/>
          <p:nvPr/>
        </p:nvSpPr>
        <p:spPr>
          <a:xfrm>
            <a:off x="944880" y="1341120"/>
            <a:ext cx="10370820" cy="708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94" name="Picture 10">
            <a:extLst>
              <a:ext uri="{FF2B5EF4-FFF2-40B4-BE49-F238E27FC236}">
                <a16:creationId xmlns:a16="http://schemas.microsoft.com/office/drawing/2014/main" id="{57C269EA-432C-8599-07E3-3B15DD71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80" y="1531620"/>
            <a:ext cx="379476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6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5D92-99EA-B715-23C7-F1EF6B58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-207692"/>
            <a:ext cx="10058400" cy="1450757"/>
          </a:xfrm>
        </p:spPr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E77DC-1AB6-8C75-82A2-9C1065EC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517966-CA1F-2826-A5B8-5BAD7082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410" name="Picture 2" descr="별별교수] 무료 PPT 템플릿 01 배포">
            <a:extLst>
              <a:ext uri="{FF2B5EF4-FFF2-40B4-BE49-F238E27FC236}">
                <a16:creationId xmlns:a16="http://schemas.microsoft.com/office/drawing/2014/main" id="{FED04F0E-6040-A1C5-F420-6AF47778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" y="-70003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DC2520-2006-0228-3EE2-458661DA3F5C}"/>
              </a:ext>
            </a:extLst>
          </p:cNvPr>
          <p:cNvSpPr/>
          <p:nvPr/>
        </p:nvSpPr>
        <p:spPr>
          <a:xfrm>
            <a:off x="10553700" y="-496248"/>
            <a:ext cx="1356360" cy="579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7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83" y="171716"/>
            <a:ext cx="10058400" cy="1014984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u="sng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목차</a:t>
            </a:r>
            <a:endParaRPr lang="ko" sz="4800" u="sng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4AB435-A940-F436-7EBF-1FDC1F37CE51}"/>
              </a:ext>
            </a:extLst>
          </p:cNvPr>
          <p:cNvSpPr/>
          <p:nvPr/>
        </p:nvSpPr>
        <p:spPr>
          <a:xfrm>
            <a:off x="0" y="4950121"/>
            <a:ext cx="12192000" cy="1354111"/>
          </a:xfrm>
          <a:prstGeom prst="rect">
            <a:avLst/>
          </a:prstGeom>
          <a:ln>
            <a:solidFill>
              <a:srgbClr val="9BA8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E21A2D-B2E3-573D-3270-7655E91C6346}"/>
              </a:ext>
            </a:extLst>
          </p:cNvPr>
          <p:cNvSpPr txBox="1">
            <a:spLocks/>
          </p:cNvSpPr>
          <p:nvPr/>
        </p:nvSpPr>
        <p:spPr>
          <a:xfrm>
            <a:off x="3801247" y="1095640"/>
            <a:ext cx="6019206" cy="511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1.</a:t>
            </a:r>
            <a:r>
              <a:rPr lang="ko-KR" altLang="en-US" sz="4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프로젝트 개요</a:t>
            </a:r>
            <a:endParaRPr lang="en-US" altLang="ko-KR" sz="4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" sz="4800" i="1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2.</a:t>
            </a:r>
            <a:r>
              <a:rPr lang="ko-KR" altLang="en-US" sz="4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화면 및 기능 구현</a:t>
            </a:r>
            <a:endParaRPr lang="en-US" altLang="ko-KR" sz="4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메인페이지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메뉴페이지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회사소개 및 인사말 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인재채용 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홍보센터 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       * </a:t>
            </a:r>
            <a:r>
              <a:rPr lang="ko-KR" altLang="en-US" sz="20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오시는길</a:t>
            </a:r>
            <a:r>
              <a:rPr lang="ko-KR" altLang="en-US" sz="20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페이지</a:t>
            </a:r>
            <a:endParaRPr lang="en-US" altLang="ko-KR" sz="20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생활코딩] jQuery란? 자바스크립트 라이브러리 jQuery 문법 알아보자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89" y="1958677"/>
            <a:ext cx="1929257" cy="20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1ABB17-521E-9833-FFE9-F653F32D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6236"/>
            <a:ext cx="10058400" cy="831124"/>
          </a:xfrm>
        </p:spPr>
        <p:txBody>
          <a:bodyPr/>
          <a:lstStyle/>
          <a:p>
            <a:pPr algn="ctr"/>
            <a:r>
              <a:rPr lang="en-US" altLang="ko-KR" dirty="0"/>
              <a:t>1_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A8D6C-3729-26F1-39E1-0ECFA0A0A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111284" cy="1320799"/>
          </a:xfrm>
        </p:spPr>
        <p:txBody>
          <a:bodyPr/>
          <a:lstStyle/>
          <a:p>
            <a:pPr marL="201168" lvl="1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1_1.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소개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1_2.</a:t>
            </a:r>
            <a:r>
              <a:rPr lang="ko-KR" altLang="en-US" dirty="0">
                <a:solidFill>
                  <a:schemeClr val="tx1"/>
                </a:solidFill>
              </a:rPr>
              <a:t>기획 의도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1_3.</a:t>
            </a:r>
            <a:r>
              <a:rPr lang="ko-KR" altLang="en-US" dirty="0">
                <a:solidFill>
                  <a:schemeClr val="tx1"/>
                </a:solidFill>
              </a:rPr>
              <a:t>프로젝트 목표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DCBCE-D948-DC70-42E7-7D994F76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48F9BAE-A139-F137-BA57-5F5A65516A11}"/>
              </a:ext>
            </a:extLst>
          </p:cNvPr>
          <p:cNvSpPr txBox="1">
            <a:spLocks/>
          </p:cNvSpPr>
          <p:nvPr/>
        </p:nvSpPr>
        <p:spPr>
          <a:xfrm>
            <a:off x="2552970" y="2075186"/>
            <a:ext cx="7886156" cy="34689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r>
              <a:rPr lang="en-US" altLang="ko-KR" sz="3600" dirty="0">
                <a:solidFill>
                  <a:schemeClr val="tx1"/>
                </a:solidFill>
              </a:rPr>
              <a:t>	</a:t>
            </a:r>
            <a:r>
              <a:rPr lang="ko-KR" altLang="en-US" sz="3600" dirty="0">
                <a:solidFill>
                  <a:schemeClr val="tx1"/>
                </a:solidFill>
              </a:rPr>
              <a:t>개발 환경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pic>
        <p:nvPicPr>
          <p:cNvPr id="6" name="Picture 2" descr="Visual Studio Code 설치하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69" y="2227290"/>
            <a:ext cx="2436006" cy="10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코딩이란? HTML CSS JS 이해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36" y="3475721"/>
            <a:ext cx="6537404" cy="24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9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53BCA-A0DD-0FD7-4D91-6723D35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1_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18406-A304-71F0-B15D-212CFA7C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8CFA61-FB87-D004-0AD1-02B39F0B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0"/>
            <a:ext cx="2029958" cy="1165679"/>
          </a:xfrm>
        </p:spPr>
        <p:txBody>
          <a:bodyPr/>
          <a:lstStyle/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1_1.</a:t>
            </a:r>
            <a:r>
              <a:rPr lang="ko-KR" altLang="en-US" dirty="0">
                <a:solidFill>
                  <a:schemeClr val="tx1"/>
                </a:solidFill>
              </a:rPr>
              <a:t>프로젝트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1_2.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기획 의도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1_3.</a:t>
            </a:r>
            <a:r>
              <a:rPr lang="ko-KR" altLang="en-US" dirty="0">
                <a:solidFill>
                  <a:schemeClr val="tx1"/>
                </a:solidFill>
              </a:rPr>
              <a:t>프로젝트 목표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5C481781-8B09-61FE-EB15-27C358E65538}"/>
              </a:ext>
            </a:extLst>
          </p:cNvPr>
          <p:cNvSpPr txBox="1">
            <a:spLocks/>
          </p:cNvSpPr>
          <p:nvPr/>
        </p:nvSpPr>
        <p:spPr>
          <a:xfrm>
            <a:off x="3126921" y="2108200"/>
            <a:ext cx="2029958" cy="11656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기획의도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8389" y="2950713"/>
            <a:ext cx="7867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학습한 </a:t>
            </a:r>
            <a:r>
              <a:rPr lang="en-US" altLang="ko-KR" sz="2000" dirty="0"/>
              <a:t>HTML, CSS, JS </a:t>
            </a:r>
            <a:r>
              <a:rPr lang="ko-KR" altLang="en-US" sz="2000" dirty="0"/>
              <a:t>내용을 바탕으로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페이지 제작을 통한 실력 향상 및 추가 학습</a:t>
            </a:r>
          </a:p>
        </p:txBody>
      </p:sp>
    </p:spTree>
    <p:extLst>
      <p:ext uri="{BB962C8B-B14F-4D97-AF65-F5344CB8AC3E}">
        <p14:creationId xmlns:p14="http://schemas.microsoft.com/office/powerpoint/2010/main" val="11491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626EE-C948-296E-BF6E-2EE5E0C3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1_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24BBD-5F63-E765-C40B-080891B3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85CE46-2C7C-0FFD-7811-6DF0DC00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8200"/>
            <a:ext cx="2187257" cy="1320800"/>
          </a:xfrm>
        </p:spPr>
        <p:txBody>
          <a:bodyPr/>
          <a:lstStyle/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1_1.</a:t>
            </a:r>
            <a:r>
              <a:rPr lang="ko-KR" altLang="en-US" dirty="0">
                <a:solidFill>
                  <a:schemeClr val="tx1"/>
                </a:solidFill>
              </a:rPr>
              <a:t>프로젝트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1_2.</a:t>
            </a:r>
            <a:r>
              <a:rPr lang="ko-KR" altLang="en-US" dirty="0">
                <a:solidFill>
                  <a:schemeClr val="tx1"/>
                </a:solidFill>
              </a:rPr>
              <a:t>기획 의도</a:t>
            </a:r>
            <a:endParaRPr lang="en-US" altLang="ko-KR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1_3.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목표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A6986C-9BC5-E0C6-B95F-93E96EE9E375}"/>
              </a:ext>
            </a:extLst>
          </p:cNvPr>
          <p:cNvSpPr txBox="1">
            <a:spLocks/>
          </p:cNvSpPr>
          <p:nvPr/>
        </p:nvSpPr>
        <p:spPr>
          <a:xfrm>
            <a:off x="3284220" y="2105660"/>
            <a:ext cx="6827520" cy="3807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프로젝트 목표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.</a:t>
            </a:r>
            <a:r>
              <a:rPr lang="ko-KR" altLang="en-US" sz="2800" dirty="0" err="1">
                <a:solidFill>
                  <a:schemeClr val="tx1"/>
                </a:solidFill>
              </a:rPr>
              <a:t>웹페이지</a:t>
            </a:r>
            <a:r>
              <a:rPr lang="ko-KR" altLang="en-US" sz="2800" dirty="0">
                <a:solidFill>
                  <a:schemeClr val="tx1"/>
                </a:solidFill>
              </a:rPr>
              <a:t> 화면 구현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endParaRPr lang="en-US" altLang="ko-KR" sz="3200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.</a:t>
            </a:r>
            <a:r>
              <a:rPr lang="ko-KR" altLang="en-US" sz="2800" dirty="0">
                <a:solidFill>
                  <a:schemeClr val="tx1"/>
                </a:solidFill>
              </a:rPr>
              <a:t>개개인의 프로그래밍 능력 향상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2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BCAFC-B3AA-4882-02D6-EC28C85D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658A2-1442-C391-7DEB-520199B9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8554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2_1.</a:t>
            </a:r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1336D-39F7-BB13-11F0-B206246D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F21893-E169-35A2-914A-4DD44534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5" y="1906162"/>
            <a:ext cx="4169796" cy="44226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AD541-253B-A211-5631-3F9020C9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06162"/>
            <a:ext cx="4420338" cy="42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BCAFC-B3AA-4882-02D6-EC28C85D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658A2-1442-C391-7DEB-520199B9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8554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2_1.</a:t>
            </a:r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1336D-39F7-BB13-11F0-B206246D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96BB31-57FA-EE47-0D1A-6612CCC7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5" y="2294781"/>
            <a:ext cx="5084896" cy="3689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33760-7DC2-0617-3EDC-CF28F246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85" y="2002930"/>
            <a:ext cx="4191224" cy="458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962F0D-8219-9E4A-1DB3-32C3A877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267" y="3213147"/>
            <a:ext cx="2735634" cy="1673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752534-B0DA-7653-A472-4015651F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348" y="3197770"/>
            <a:ext cx="1804951" cy="1057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FFFDE0-DAEA-DE84-20C7-B300D7A2DDF6}"/>
              </a:ext>
            </a:extLst>
          </p:cNvPr>
          <p:cNvSpPr txBox="1"/>
          <p:nvPr/>
        </p:nvSpPr>
        <p:spPr>
          <a:xfrm>
            <a:off x="4812485" y="2434709"/>
            <a:ext cx="7436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색이 차오르는 버튼 효과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 - transition, </a:t>
            </a:r>
            <a:r>
              <a:rPr lang="en-US" altLang="ko-KR" dirty="0" err="1"/>
              <a:t>hover:before</a:t>
            </a:r>
            <a:r>
              <a:rPr lang="en-US" altLang="ko-KR" dirty="0"/>
              <a:t>, </a:t>
            </a:r>
            <a:r>
              <a:rPr lang="en-US" altLang="ko-KR" dirty="0" err="1"/>
              <a:t>translateX</a:t>
            </a:r>
            <a:r>
              <a:rPr lang="en-US" altLang="ko-KR" dirty="0"/>
              <a:t>, z-index)</a:t>
            </a:r>
          </a:p>
          <a:p>
            <a:r>
              <a:rPr lang="ko-KR" altLang="en-US" dirty="0"/>
              <a:t>페이지 이동기능</a:t>
            </a:r>
            <a:r>
              <a:rPr lang="en-US" altLang="ko-KR" dirty="0"/>
              <a:t>(</a:t>
            </a:r>
            <a:r>
              <a:rPr lang="en-US" altLang="ko-KR" dirty="0" err="1"/>
              <a:t>js</a:t>
            </a:r>
            <a:r>
              <a:rPr lang="en-US" altLang="ko-KR" dirty="0"/>
              <a:t> – </a:t>
            </a:r>
            <a:r>
              <a:rPr lang="en-US" altLang="ko-KR" dirty="0" err="1"/>
              <a:t>onclick</a:t>
            </a:r>
            <a:r>
              <a:rPr lang="en-US" altLang="ko-KR" dirty="0"/>
              <a:t>, </a:t>
            </a:r>
            <a:r>
              <a:rPr lang="en-US" altLang="ko-KR" dirty="0" err="1"/>
              <a:t>window.location.href</a:t>
            </a:r>
            <a:r>
              <a:rPr lang="en-US" altLang="ko-KR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27280-DE1D-8D72-39CE-A37DBE8B622A}"/>
              </a:ext>
            </a:extLst>
          </p:cNvPr>
          <p:cNvSpPr txBox="1"/>
          <p:nvPr/>
        </p:nvSpPr>
        <p:spPr>
          <a:xfrm>
            <a:off x="5728267" y="5019045"/>
            <a:ext cx="498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</a:t>
            </a:r>
            <a:r>
              <a:rPr lang="ko-KR" altLang="en-US" dirty="0"/>
              <a:t>지정된 수 까지</a:t>
            </a:r>
            <a:endParaRPr lang="en-US" altLang="ko-KR" dirty="0"/>
          </a:p>
          <a:p>
            <a:r>
              <a:rPr lang="ko-KR" altLang="en-US" dirty="0"/>
              <a:t>카운트되는 효과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초간 동일한 속도</a:t>
            </a:r>
            <a:r>
              <a:rPr lang="en-US" altLang="ko-KR" dirty="0"/>
              <a:t>(duration:3000, </a:t>
            </a:r>
            <a:r>
              <a:rPr lang="en-US" altLang="ko-KR" dirty="0" err="1"/>
              <a:t>easing:linear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Math.floor</a:t>
            </a:r>
            <a:r>
              <a:rPr lang="en-US" altLang="ko-KR" dirty="0"/>
              <a:t>(</a:t>
            </a:r>
            <a:r>
              <a:rPr lang="ko-KR" altLang="en-US" dirty="0"/>
              <a:t>정수만 출력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8521E-DE57-D091-1902-EE68C810EFE8}"/>
              </a:ext>
            </a:extLst>
          </p:cNvPr>
          <p:cNvSpPr txBox="1"/>
          <p:nvPr/>
        </p:nvSpPr>
        <p:spPr>
          <a:xfrm>
            <a:off x="8622467" y="4393530"/>
            <a:ext cx="35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 영상 반복 재생</a:t>
            </a:r>
            <a:r>
              <a:rPr lang="en-US" altLang="ko-KR" dirty="0"/>
              <a:t>(video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autoplay</a:t>
            </a:r>
            <a:r>
              <a:rPr lang="en-US" altLang="ko-KR" dirty="0"/>
              <a:t> controls loop muted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01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BCAFC-B3AA-4882-02D6-EC28C85D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658A2-1442-C391-7DEB-520199B9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48554"/>
            <a:ext cx="10058400" cy="3760891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2_1.</a:t>
            </a:r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1336D-39F7-BB13-11F0-B206246D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dirty="0"/>
          </a:p>
        </p:txBody>
      </p:sp>
      <p:pic>
        <p:nvPicPr>
          <p:cNvPr id="1026" name="Picture 2" descr="https://cdn.discordapp.com/attachments/1146046605515038720/1163762106810761288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17" y="2044460"/>
            <a:ext cx="103060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2117" y="4382219"/>
            <a:ext cx="1008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ul</a:t>
            </a:r>
            <a:r>
              <a:rPr lang="en-US" altLang="ko-KR" dirty="0"/>
              <a:t>, li</a:t>
            </a:r>
            <a:r>
              <a:rPr lang="ko-KR" altLang="en-US" dirty="0"/>
              <a:t> 활용해서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함수 적용</a:t>
            </a:r>
            <a:r>
              <a:rPr lang="en-US" altLang="ko-KR" dirty="0"/>
              <a:t>(</a:t>
            </a:r>
            <a:r>
              <a:rPr lang="en-US" altLang="ko-KR" dirty="0" err="1"/>
              <a:t>onmouseover</a:t>
            </a:r>
            <a:r>
              <a:rPr lang="en-US" altLang="ko-KR" dirty="0"/>
              <a:t>, </a:t>
            </a:r>
            <a:r>
              <a:rPr lang="en-US" altLang="ko-KR" dirty="0" err="1"/>
              <a:t>onmouseout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css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en-US" altLang="ko-KR" dirty="0" err="1"/>
              <a:t>overflow:hidden</a:t>
            </a:r>
            <a:r>
              <a:rPr lang="en-US" altLang="ko-KR" dirty="0"/>
              <a:t>, z-index:9999)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태그로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714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5D1A9-C5AC-5866-F8C5-51C1BEEB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016" y="1504352"/>
            <a:ext cx="2992658" cy="1392575"/>
          </a:xfrm>
        </p:spPr>
        <p:txBody>
          <a:bodyPr/>
          <a:lstStyle/>
          <a:p>
            <a:pPr marL="201168" lvl="1" indent="0">
              <a:buFont typeface="Calibri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2_2.</a:t>
            </a:r>
            <a:r>
              <a:rPr lang="ko-KR" altLang="en-US" dirty="0">
                <a:solidFill>
                  <a:schemeClr val="tx1"/>
                </a:solidFill>
              </a:rPr>
              <a:t>메뉴 페이지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E8915-28FD-0BE0-2F4F-058BB174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화면 및 기능구현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809221-C716-D996-C2E6-ABB63DF9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algn="ctr"/>
            <a:r>
              <a:rPr lang="en-US" altLang="ko-KR" dirty="0"/>
              <a:t>2_</a:t>
            </a:r>
            <a:r>
              <a:rPr lang="ko-KR" altLang="en-US" dirty="0"/>
              <a:t>화면 및 기능구현</a:t>
            </a:r>
          </a:p>
        </p:txBody>
      </p:sp>
      <p:pic>
        <p:nvPicPr>
          <p:cNvPr id="4098" name="Picture 2" descr="https://cdn.discordapp.com/attachments/1146046605515038720/1163392933177864243/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54" y="2001675"/>
            <a:ext cx="3917236" cy="43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discordapp.com/attachments/1146046605515038720/1163393102287994940/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84" y="1940943"/>
            <a:ext cx="4097876" cy="43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27424" y="3405981"/>
            <a:ext cx="6987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315871" y="4320381"/>
            <a:ext cx="864169" cy="457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86076" y="3907115"/>
            <a:ext cx="12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클릭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8954" y="5042531"/>
            <a:ext cx="486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ul</a:t>
            </a:r>
            <a:r>
              <a:rPr lang="en-US" altLang="ko-KR" dirty="0"/>
              <a:t>, li </a:t>
            </a:r>
            <a:r>
              <a:rPr lang="ko-KR" altLang="en-US" dirty="0"/>
              <a:t>활용해서 </a:t>
            </a:r>
            <a:r>
              <a:rPr lang="en-US" altLang="ko-KR" dirty="0" err="1"/>
              <a:t>js</a:t>
            </a:r>
            <a:r>
              <a:rPr lang="ko-KR" altLang="en-US" dirty="0"/>
              <a:t>함수 적용</a:t>
            </a:r>
            <a:r>
              <a:rPr lang="en-US" altLang="ko-KR" dirty="0"/>
              <a:t>(</a:t>
            </a:r>
            <a:r>
              <a:rPr lang="en-US" altLang="ko-KR" dirty="0" err="1"/>
              <a:t>onclick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close</a:t>
            </a:r>
            <a:r>
              <a:rPr lang="ko-KR" altLang="en-US" dirty="0"/>
              <a:t>에 </a:t>
            </a:r>
            <a:r>
              <a:rPr lang="en-US" altLang="ko-KR" dirty="0" err="1"/>
              <a:t>js</a:t>
            </a:r>
            <a:r>
              <a:rPr lang="ko-KR" altLang="en-US" dirty="0"/>
              <a:t>함수 적용</a:t>
            </a:r>
            <a:r>
              <a:rPr lang="en-US" altLang="ko-KR" dirty="0"/>
              <a:t>(</a:t>
            </a:r>
            <a:r>
              <a:rPr lang="en-US" altLang="ko-KR" dirty="0" err="1"/>
              <a:t>onclick</a:t>
            </a:r>
            <a:r>
              <a:rPr lang="en-US" altLang="ko-KR" dirty="0"/>
              <a:t>, </a:t>
            </a:r>
            <a:r>
              <a:rPr lang="en-US" altLang="ko-KR" dirty="0" err="1"/>
              <a:t>history.go</a:t>
            </a:r>
            <a:r>
              <a:rPr lang="en-US" altLang="ko-KR" dirty="0"/>
              <a:t>(-1))</a:t>
            </a:r>
          </a:p>
          <a:p>
            <a:r>
              <a:rPr lang="en-US" altLang="ko-KR" dirty="0" err="1"/>
              <a:t>css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en-US" altLang="ko-KR" dirty="0" err="1"/>
              <a:t>overflow:hidden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태그로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12414046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{5E26E158-F3AB-4C6B-9035-5C4C090CC3A5}tf56160789_win32</Template>
  <TotalTime>371</TotalTime>
  <Words>528</Words>
  <Application>Microsoft Office PowerPoint</Application>
  <PresentationFormat>와이드스크린</PresentationFormat>
  <Paragraphs>108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gg sans</vt:lpstr>
      <vt:lpstr>돋움</vt:lpstr>
      <vt:lpstr>Malgun Gothic</vt:lpstr>
      <vt:lpstr>Malgun Gothic</vt:lpstr>
      <vt:lpstr>Batang</vt:lpstr>
      <vt:lpstr>Calibri</vt:lpstr>
      <vt:lpstr>Franklin Gothic Book</vt:lpstr>
      <vt:lpstr>1_RetrospectVTI</vt:lpstr>
      <vt:lpstr>Re-Plates 회사 홈페이지 만들기</vt:lpstr>
      <vt:lpstr>목차</vt:lpstr>
      <vt:lpstr>1_프로젝트 개요</vt:lpstr>
      <vt:lpstr>1_프로젝트 개요</vt:lpstr>
      <vt:lpstr>1_프로젝트 개요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2_화면 및 기능구현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공공시설 유지 보수 시스템</dc:title>
  <dc:creator>재용 이</dc:creator>
  <cp:lastModifiedBy>YeongMae</cp:lastModifiedBy>
  <cp:revision>72</cp:revision>
  <dcterms:created xsi:type="dcterms:W3CDTF">2023-09-16T05:31:44Z</dcterms:created>
  <dcterms:modified xsi:type="dcterms:W3CDTF">2024-01-08T07:41:35Z</dcterms:modified>
</cp:coreProperties>
</file>